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0" d="100"/>
          <a:sy n="20" d="100"/>
        </p:scale>
        <p:origin x="1302" y="-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5387342"/>
            <a:ext cx="18653760" cy="1146048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7289782"/>
            <a:ext cx="16459200" cy="7947658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1717-12DB-4992-8D19-7AFD32449722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EF56-EDD9-4AD0-B787-9C01CC8E9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912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1717-12DB-4992-8D19-7AFD32449722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EF56-EDD9-4AD0-B787-9C01CC8E9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6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1717-12DB-4992-8D19-7AFD32449722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EF56-EDD9-4AD0-B787-9C01CC8E9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95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1717-12DB-4992-8D19-7AFD32449722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EF56-EDD9-4AD0-B787-9C01CC8E9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269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1717-12DB-4992-8D19-7AFD32449722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EF56-EDD9-4AD0-B787-9C01CC8E9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32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1717-12DB-4992-8D19-7AFD32449722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EF56-EDD9-4AD0-B787-9C01CC8E9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83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1717-12DB-4992-8D19-7AFD32449722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EF56-EDD9-4AD0-B787-9C01CC8E9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0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1717-12DB-4992-8D19-7AFD32449722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EF56-EDD9-4AD0-B787-9C01CC8E9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17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1717-12DB-4992-8D19-7AFD32449722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EF56-EDD9-4AD0-B787-9C01CC8E9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887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1717-12DB-4992-8D19-7AFD32449722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EF56-EDD9-4AD0-B787-9C01CC8E9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370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1717-12DB-4992-8D19-7AFD32449722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EF56-EDD9-4AD0-B787-9C01CC8E9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11717-12DB-4992-8D19-7AFD32449722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DEF56-EDD9-4AD0-B787-9C01CC8E9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98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521582"/>
            <a:ext cx="21945600" cy="317637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1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427154" y="-351308"/>
            <a:ext cx="152560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Title of Poster using </a:t>
            </a:r>
            <a:r>
              <a:rPr lang="en-US" sz="7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“Sans Serif” </a:t>
            </a:r>
            <a:endParaRPr lang="en-US" sz="48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11408" y="996375"/>
            <a:ext cx="142875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Author Names  and Author Affiliations</a:t>
            </a:r>
            <a:endParaRPr lang="en-US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18" y="-351308"/>
            <a:ext cx="3134718" cy="295974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6266" y="-829963"/>
            <a:ext cx="3419334" cy="3406901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0" y="2608441"/>
            <a:ext cx="21945600" cy="9302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900" b="1" dirty="0">
                <a:latin typeface="Arial" pitchFamily="34" charset="0"/>
                <a:cs typeface="Arial" pitchFamily="34" charset="0"/>
              </a:rPr>
              <a:t>   </a:t>
            </a:r>
            <a:r>
              <a:rPr lang="en-US" sz="9000" b="1" dirty="0">
                <a:latin typeface="Arial" pitchFamily="34" charset="0"/>
                <a:cs typeface="Arial" pitchFamily="34" charset="0"/>
              </a:rPr>
              <a:t>Introduction</a:t>
            </a:r>
            <a:endParaRPr lang="en-US" sz="9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0" y="7350003"/>
            <a:ext cx="21954866" cy="119795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900" b="1" dirty="0">
                <a:latin typeface="Arial" pitchFamily="34" charset="0"/>
                <a:cs typeface="Arial" pitchFamily="34" charset="0"/>
              </a:rPr>
              <a:t>    Body</a:t>
            </a:r>
            <a:endParaRPr lang="en-US" sz="9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25992" y="3979044"/>
            <a:ext cx="1979021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chemeClr val="accent1"/>
                </a:solidFill>
              </a:rPr>
              <a:t>Your text is here. It will comprise of brief introduction about your topic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25641" y="8547958"/>
            <a:ext cx="9625263" cy="243704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68580" rIns="137160" bIns="685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776"/>
          </a:p>
        </p:txBody>
      </p:sp>
      <p:sp>
        <p:nvSpPr>
          <p:cNvPr id="37" name="Rounded Rectangle 36"/>
          <p:cNvSpPr/>
          <p:nvPr/>
        </p:nvSpPr>
        <p:spPr>
          <a:xfrm>
            <a:off x="11380689" y="8547958"/>
            <a:ext cx="9625263" cy="243704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68580" rIns="137160" bIns="685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776"/>
          </a:p>
        </p:txBody>
      </p:sp>
      <p:sp>
        <p:nvSpPr>
          <p:cNvPr id="38" name="Rectangle 37"/>
          <p:cNvSpPr/>
          <p:nvPr/>
        </p:nvSpPr>
        <p:spPr>
          <a:xfrm>
            <a:off x="11380690" y="28731411"/>
            <a:ext cx="9721514" cy="129732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900" b="1" dirty="0">
                <a:latin typeface="Arial" pitchFamily="34" charset="0"/>
                <a:cs typeface="Arial" pitchFamily="34" charset="0"/>
              </a:rPr>
              <a:t>    References</a:t>
            </a:r>
            <a:endParaRPr lang="en-US" sz="9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04076" y="9769641"/>
            <a:ext cx="20098128" cy="1172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800" dirty="0">
                <a:solidFill>
                  <a:schemeClr val="accent1"/>
                </a:solidFill>
              </a:rPr>
              <a:t>Your body consists of literature review  about the topic. </a:t>
            </a:r>
            <a:r>
              <a:rPr lang="en-US" sz="10800" dirty="0">
                <a:solidFill>
                  <a:schemeClr val="accent1"/>
                </a:solidFill>
              </a:rPr>
              <a:t>The body shall consists of multiple topics and subtopics that may be illustrated via </a:t>
            </a:r>
            <a:r>
              <a:rPr lang="en-US" sz="10800" dirty="0" smtClean="0">
                <a:solidFill>
                  <a:schemeClr val="accent1"/>
                </a:solidFill>
              </a:rPr>
              <a:t>Tables, </a:t>
            </a:r>
            <a:r>
              <a:rPr lang="en-US" sz="10800" dirty="0">
                <a:solidFill>
                  <a:schemeClr val="accent1"/>
                </a:solidFill>
              </a:rPr>
              <a:t>Charts and Pictures. </a:t>
            </a:r>
            <a:r>
              <a:rPr lang="en-US" sz="10800" dirty="0">
                <a:solidFill>
                  <a:schemeClr val="accent1"/>
                </a:solidFill>
              </a:rPr>
              <a:t>Authors can modify the segment upon their needs.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004076" y="22851512"/>
            <a:ext cx="200018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chemeClr val="accent1"/>
                </a:solidFill>
              </a:rPr>
              <a:t>Note: The font size </a:t>
            </a:r>
            <a:r>
              <a:rPr lang="en-US" sz="8000" dirty="0" smtClean="0">
                <a:solidFill>
                  <a:schemeClr val="accent1"/>
                </a:solidFill>
              </a:rPr>
              <a:t>should not </a:t>
            </a:r>
            <a:r>
              <a:rPr lang="en-US" sz="8000" dirty="0">
                <a:solidFill>
                  <a:schemeClr val="accent1"/>
                </a:solidFill>
              </a:rPr>
              <a:t>exceed 40 pt. </a:t>
            </a:r>
          </a:p>
        </p:txBody>
      </p:sp>
    </p:spTree>
    <p:extLst>
      <p:ext uri="{BB962C8B-B14F-4D97-AF65-F5344CB8AC3E}">
        <p14:creationId xmlns:p14="http://schemas.microsoft.com/office/powerpoint/2010/main" val="4207920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83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Binod Pokhrel</dc:creator>
  <cp:lastModifiedBy>Binod Pokhrel</cp:lastModifiedBy>
  <cp:revision>6</cp:revision>
  <dcterms:created xsi:type="dcterms:W3CDTF">2019-08-20T12:46:48Z</dcterms:created>
  <dcterms:modified xsi:type="dcterms:W3CDTF">2019-08-20T13:57:59Z</dcterms:modified>
</cp:coreProperties>
</file>